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ithub.com/IGNOUDuomates/College-Connect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089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HackVortex 2025 - CollegeConnect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2295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"Find Your Perfect College Experience"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unified platform for college communities by Team IGNOU Duomates.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656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3078"/>
            <a:ext cx="76080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Ready for HackVortex 2025!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870847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2025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365647" y="59026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HackVortex Year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641080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Round 1 Submission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870847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26562" y="59026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Submission Date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254704" y="641080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 30, 2025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870847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287595" y="59026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Unified Platform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715738" y="641080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CollegeConnect Goal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288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time and consideration.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5284"/>
            <a:ext cx="104429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Problem: Disconnected Campuses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185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centralized platform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miss updates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Admins face inefficiencies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11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seamless role-based interaction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86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99521" y="4185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Disorganized communication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Missed opportunities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engagement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511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Administrative inefficiency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1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041" y="3077885"/>
            <a:ext cx="7166491" cy="66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Solution: CollegeConnect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1" y="4042410"/>
            <a:ext cx="1008578" cy="1210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7157" y="4244102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Android App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17157" y="4696063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access for students/admins.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1" y="5252680"/>
            <a:ext cx="1008578" cy="1210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7157" y="5454372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Firebase Integration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17157" y="5906333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data, secure authentication.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41" y="6462951"/>
            <a:ext cx="1008578" cy="1210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7157" y="666464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Material Design UI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17157" y="7116604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Intuitive, modern interface.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7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Profiles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(Student/Admin) with name, email, image.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Announcements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Admins post, students view real-time updates.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5180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86243"/>
            <a:ext cx="32018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Notifications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6944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alerts for new announcements.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256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516981"/>
            <a:ext cx="7556421" cy="4280059"/>
          </a:xfrm>
          <a:prstGeom prst="roundRect">
            <a:avLst>
              <a:gd name="adj" fmla="val 22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52460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66831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66831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Android (Java), Material Design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53782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68153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68153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Firebase, Realtime Database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18814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33185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33185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 Authentication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8384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498217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Loading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498217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Picasso Library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48878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56324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6324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Android Studio IDE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613910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224" y="62828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802624" y="62828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Android API 21+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228" y="533043"/>
            <a:ext cx="5079325" cy="634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 Screenshots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228" y="1675686"/>
            <a:ext cx="1590199" cy="3533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7228" y="5427107"/>
            <a:ext cx="159019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 Page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7228" y="5910739"/>
            <a:ext cx="1590199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Selected Role as Student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10" y="1675686"/>
            <a:ext cx="1840349" cy="40895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47010" y="5982891"/>
            <a:ext cx="184034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Signup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43" y="1675686"/>
            <a:ext cx="2204085" cy="489787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66943" y="6791206"/>
            <a:ext cx="271474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 Page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5066943" y="7274838"/>
            <a:ext cx="2714744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Selected Role as Admin</a:t>
            </a:r>
            <a:endParaRPr lang="en-US" sz="12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271" y="1675686"/>
            <a:ext cx="2204085" cy="489787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261271" y="6791206"/>
            <a:ext cx="571452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Signup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633" y="539829"/>
            <a:ext cx="5150525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 Screenshots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633" y="1698427"/>
            <a:ext cx="1581626" cy="35147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6633" y="5433774"/>
            <a:ext cx="158162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Profile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511" y="1698427"/>
            <a:ext cx="1816537" cy="40366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4511" y="5955744"/>
            <a:ext cx="181653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Profile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1698427"/>
            <a:ext cx="2234922" cy="49664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57299" y="6885503"/>
            <a:ext cx="2445663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Announcement Section</a:t>
            </a:r>
            <a:endParaRPr lang="en-US" sz="15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213" y="1698427"/>
            <a:ext cx="4966573" cy="496657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89213" y="6885623"/>
            <a:ext cx="597717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Panel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78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Quick Setup Guide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1912263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19122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Clone Repository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03973" y="2420422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GitHub: github.com/IGNOUDuomates/CollegeConnect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010138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010138"/>
            <a:ext cx="324588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 in Android Studio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644134" y="351829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4.2+, sync Gradle project.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108013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1080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Configure Firebase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984415" y="4616172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google-services.json, enable Auth &amp; DB.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205889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205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Run Application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2324695" y="5714048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Android device or emulator (API 21+).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474232" y="6303764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984415" y="63037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984415" y="6811923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the Apk File of App From Releases Section of Repo.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978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&amp; Contact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138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308866"/>
            <a:ext cx="15360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Ishu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587579" y="3817025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 Developer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587579" y="4678918"/>
            <a:ext cx="153602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Ishu9560439430@gmail.com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3" y="321385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00882" y="3308866"/>
            <a:ext cx="153602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Shubham Kumar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4200882" y="4189095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Developer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4200882" y="5050988"/>
            <a:ext cx="153602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shubhamkumar730360@gmail.com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95" y="321385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814185" y="3308866"/>
            <a:ext cx="15360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GitHub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6814185" y="3817025"/>
            <a:ext cx="15360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185" y="4435078"/>
            <a:ext cx="1536025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2025-05-30T11:03:08Z</dcterms:created>
  <dcterms:modified xsi:type="dcterms:W3CDTF">2025-05-30T11:03:08Z</dcterms:modified>
</cp:coreProperties>
</file>